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7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25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FB6A6-7008-4606-8D55-5DFA0EA8F082}" type="datetimeFigureOut">
              <a:rPr lang="en-IN" smtClean="0"/>
              <a:t>12-11-2019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947BF-EC46-4C7D-A173-382E93C0B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429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F375-9433-4C8E-AACB-A9A04CEA2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071A-2347-4F3A-82EA-D7715719D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9385D-16EE-4C12-9829-B3B4A121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12E6-B6D4-4D14-94B4-9318912AF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BEC9C-33E3-4928-AE74-C8D8652E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C7FC-05C7-42BB-8AC3-E7804403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76E06-E6FA-47D7-898D-AD4A1D65C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A3F9C-9014-4406-80EA-419DEB659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E6F87-0C73-4BB1-9C1A-D634EA7A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DD547-33A6-470F-8454-6663790A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54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0141D3-1E96-45F7-BC4C-F4EB0665ED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CF6D7-28AC-40A4-BA24-D31CEB319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73D6E-1A82-4B94-AFA0-F0611AC6E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A86B9-6159-42F8-B3F0-B019EF60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BFB63-3ABB-4AC0-B5EE-51080C4B8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3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4B9E-BA95-4B9A-B7BB-5A5786D8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E2128-38D4-4610-9568-90C60A0DA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3458C-A4B5-4E21-98FE-C6C95CA3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3D1EB-5AD3-452C-A002-95AC461E6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2246E-E686-4EF4-9961-129B970E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4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95A7-FCA9-4950-9337-8BD601DC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6DC88-6A10-4FA3-A62C-E95E966E3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EC4F2-A418-44B9-A26E-8310FCE25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20909-36C3-4560-9A76-E1BF0877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EC563-C0D8-4B48-89C7-4952779D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7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F0C5-01BA-46D9-BB97-E6D7B283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63587-31B3-4C49-A409-9C6D425DA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69670-DB97-453C-8E19-579C80F59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77D68-30B0-42A4-9202-D58C14E6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A539-2784-4439-80E1-A32EC069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57269-2BF6-40E7-AAF1-910712DA8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9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745A-E8B7-4623-AC39-90DB4437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C1DEC-BE0E-431D-9CB8-5F76260A0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578E6-2638-4236-8710-3FFF0F81A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8118A-1123-48A9-B537-2AE5A816B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F53DA-4EA8-45F7-9B8A-CB8B372CB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EE91F8-04F5-4119-BDAE-0BDF6514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AA186-862F-4CF2-85FF-AB1FA2AC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11751E-B0E9-4F73-85EA-EF2A7068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5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2EDE-C0B3-4794-A23A-47496462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38C6A-6519-48E8-BD81-3367BE20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3E79D-86DD-452C-A237-8A39A73F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ABDFE-2615-4D24-A238-03A356FE1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60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0F6820-C765-4DD9-8292-DDD90F3D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CC4F5-A370-4476-A808-2D94B100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32057-9C3D-4EDB-B96F-18091B5A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4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3499-EA7A-4AFA-A032-2E250C79C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1740-CF84-48C6-AAC3-6DCA9D2DC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2F418-F917-4217-9273-F8EAAFA08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9F065-59D3-4311-9A17-C5AAD443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94D32-C5B4-4F8F-8329-A4259BB0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3C5B6-88C5-4C8D-9CF6-0A0E8DEE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44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A2D2-C62F-4558-8A72-5676B46D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83416-3D53-45A9-8896-71B73FDFA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FA42B-5239-46BB-9843-343B35FFC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291C1-0678-4856-9B28-A3E14306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41503-835F-49F0-882F-0161FC88A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F6717-2AC2-4E3A-B258-017C6ED8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0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CBD852-F2ED-40CC-8EFA-019FD41E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3B2B5-683A-4F17-8962-36A368119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5FE0C-B361-46B6-924D-2A02DCC81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4B11-831C-411D-B503-ACB8D4CE7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01769-A43D-415A-BB3A-B27BA6E9C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6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D28F-AAD8-4589-8940-47AC7A3A6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90983-1941-4B1C-9647-1EB1034D1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BAA53-2E00-42DB-A684-269CBE290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C7E6B-C4EA-47B0-B4BD-DABB0D67EF06}"/>
              </a:ext>
            </a:extLst>
          </p:cNvPr>
          <p:cNvSpPr txBox="1"/>
          <p:nvPr/>
        </p:nvSpPr>
        <p:spPr>
          <a:xfrm>
            <a:off x="728869" y="2986743"/>
            <a:ext cx="65235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APPLYING DEEP TRANSFER LEARNING FOR NLP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7E78C-6DA4-4DF2-8F0F-7759945A0366}"/>
              </a:ext>
            </a:extLst>
          </p:cNvPr>
          <p:cNvSpPr txBox="1"/>
          <p:nvPr/>
        </p:nvSpPr>
        <p:spPr>
          <a:xfrm>
            <a:off x="728869" y="3983652"/>
            <a:ext cx="3763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b="1" dirty="0">
              <a:solidFill>
                <a:schemeClr val="bg1"/>
              </a:solidFill>
              <a:latin typeface="+mj-lt"/>
            </a:endParaRPr>
          </a:p>
          <a:p>
            <a:endParaRPr lang="en-US" sz="2200" b="1" dirty="0">
              <a:solidFill>
                <a:schemeClr val="bg1"/>
              </a:solidFill>
              <a:latin typeface="+mj-lt"/>
            </a:endParaRPr>
          </a:p>
          <a:p>
            <a:r>
              <a:rPr lang="en-US" sz="2200" b="1" dirty="0">
                <a:solidFill>
                  <a:schemeClr val="bg1"/>
                </a:solidFill>
                <a:latin typeface="+mj-lt"/>
              </a:rPr>
              <a:t>DIPANJAN (DJ) SARKAR</a:t>
            </a:r>
          </a:p>
        </p:txBody>
      </p:sp>
    </p:spTree>
    <p:extLst>
      <p:ext uri="{BB962C8B-B14F-4D97-AF65-F5344CB8AC3E}">
        <p14:creationId xmlns:p14="http://schemas.microsoft.com/office/powerpoint/2010/main" val="348152405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KX_ZsOzUpvOfNfug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LGwgghyJJ5AwvEoq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LlZJ0l_QNGvpwF7o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OveEvAORhT5Y0pJW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MoxTBax0fp1ZBV-zz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L9lgNMfghGxvIcsH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PTMQLDMUr92wWGqh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UCOFd7wvYtO32zi0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Uz4VZwU1p5Rp0YUa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SSfaTjVR5LZoz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5DVZoU-KVjzfN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SSfaTjVR5LZp-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Wgnm9GDN3gLQ5Zf_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RCQR4qMMES1uK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XOKkm-CuOG7gWQp-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XUhcHcymcwfu3OHB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VdJ9o-qdwwNWG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T4QCggCMwSNXk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WVrmsfObeZJEE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XH1C8o8OMC_y8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ZRgU3odIfzHBiOfI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plu_kPz6yMrlYy-K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_eWd7rEVa1rDAJtb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gOsSiQ-YAWcNr87B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hXv1CdQNQ8Q2WMCl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hi6p1zILw1fSKGwL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iMjZzGtbTzcJkNqh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j1VmY3756zEGbkmZ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js3SVygfxy2HQt8M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Yh4sYUlpFiYtw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Gp7Em5iLAcw7X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DlAKonW7jJs_q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6eLMe0LckhWAj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E2aAZ32abqmEy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F4LXJjgtQjE5p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IVEGLJQwyib_q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JOBruYrpFAj2J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KssLMEgK0HbFD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Nss4M1mrsgX3n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Oto-3KMC2tNDW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Pa4rlaAGB09X_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RdcsABFwWlRIV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SP_KaUrQlbOZt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9_e4kmfZIL6AJdDh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NxHJ8npfklv5k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NxHJ8npfklv5l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OLQuVFOQr3dFx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PhrKmqpt2hmlH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PhrKmqpt2hmlI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Q9enGQu9-xT8f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XH1C8o8OMC_y9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Yh4sYUlpFiYtx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a5ZiyXQuPo0pi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bIcfgGU2oQYSU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ANk0C3LETp2Gg1FI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D28F-AAD8-4589-8940-47AC7A3A6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90983-1941-4B1C-9647-1EB1034D1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8DA2B-6239-433D-82B7-400A2E0BD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99E914-E912-437E-8B55-60F0313BCA57}"/>
              </a:ext>
            </a:extLst>
          </p:cNvPr>
          <p:cNvSpPr/>
          <p:nvPr/>
        </p:nvSpPr>
        <p:spPr>
          <a:xfrm>
            <a:off x="650203" y="3123306"/>
            <a:ext cx="35366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4704424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CFLBHYzudcNcbXGi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GfTL2FUt56k35GbW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HmnsVOhBS7rHu7NN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71</Words>
  <Application>Microsoft Office PowerPoint</Application>
  <PresentationFormat>Widescreen</PresentationFormat>
  <Paragraphs>63</Paragraphs>
  <Slides>60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</dc:creator>
  <cp:lastModifiedBy>Dipanjan Sarkar</cp:lastModifiedBy>
  <cp:revision>9</cp:revision>
  <dcterms:created xsi:type="dcterms:W3CDTF">2019-09-19T08:36:44Z</dcterms:created>
  <dcterms:modified xsi:type="dcterms:W3CDTF">2019-11-12T21:22:36Z</dcterms:modified>
</cp:coreProperties>
</file>